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db6595fa7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db6595fa7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b6595fa74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b6595fa7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db6595fa74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db6595fa7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b6595fa74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b6595fa7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db6595fa7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db6595fa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db81ebdd0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db81ebdd0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b81ebdd0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db81ebdd0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db81ebdd0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db81ebdd0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Landform classification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Zhendong Cao, Phil Wernette, Jaap Nienhuis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5111"/>
            <a:ext cx="9143999" cy="46434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MODIS land cover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91254"/>
            <a:ext cx="9144003" cy="36522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LandSat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23359"/>
            <a:ext cx="9144003" cy="3920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Binary delta-no delta map?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Turning binary </a:t>
            </a:r>
            <a:r>
              <a:rPr lang="en"/>
              <a:t>delta</a:t>
            </a:r>
            <a:r>
              <a:rPr lang="en"/>
              <a:t> classification into delta objects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75042"/>
            <a:ext cx="9144003" cy="55899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dataset</a:t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72101"/>
            <a:ext cx="9144003" cy="3353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9"/>
          <p:cNvPicPr preferRelativeResize="0"/>
          <p:nvPr/>
        </p:nvPicPr>
        <p:blipFill rotWithShape="1">
          <a:blip r:embed="rId4">
            <a:alphaModFix/>
          </a:blip>
          <a:srcRect b="17770" l="0" r="0" t="-17770"/>
          <a:stretch/>
        </p:blipFill>
        <p:spPr>
          <a:xfrm>
            <a:off x="7260225" y="3725050"/>
            <a:ext cx="1762775" cy="75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Connected components</a:t>
            </a:r>
            <a:endParaRPr/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49722"/>
            <a:ext cx="9144003" cy="38219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step: connect to river mouths</a:t>
            </a:r>
            <a:endParaRPr/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83"/>
            <a:ext cx="9144003" cy="34691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